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0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96" autoAdjust="0"/>
    <p:restoredTop sz="94660"/>
  </p:normalViewPr>
  <p:slideViewPr>
    <p:cSldViewPr snapToGrid="0">
      <p:cViewPr>
        <p:scale>
          <a:sx n="75" d="100"/>
          <a:sy n="75" d="100"/>
        </p:scale>
        <p:origin x="67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EB4DA-7EEC-4C2E-B08A-BDE6F1B29BF3}" type="datetimeFigureOut">
              <a:rPr lang="ko-KR" altLang="en-US" smtClean="0"/>
              <a:t>2020-12-03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84DA6-DBFF-4D9D-904E-CF16397D30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140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EB4DA-7EEC-4C2E-B08A-BDE6F1B29BF3}" type="datetimeFigureOut">
              <a:rPr lang="ko-KR" altLang="en-US" smtClean="0"/>
              <a:t>2020-12-03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84DA6-DBFF-4D9D-904E-CF16397D30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808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EB4DA-7EEC-4C2E-B08A-BDE6F1B29BF3}" type="datetimeFigureOut">
              <a:rPr lang="ko-KR" altLang="en-US" smtClean="0"/>
              <a:t>2020-12-03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84DA6-DBFF-4D9D-904E-CF16397D30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5128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EB4DA-7EEC-4C2E-B08A-BDE6F1B29BF3}" type="datetimeFigureOut">
              <a:rPr lang="ko-KR" altLang="en-US" smtClean="0"/>
              <a:t>2020-12-03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84DA6-DBFF-4D9D-904E-CF16397D30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9352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EB4DA-7EEC-4C2E-B08A-BDE6F1B29BF3}" type="datetimeFigureOut">
              <a:rPr lang="ko-KR" altLang="en-US" smtClean="0"/>
              <a:t>2020-12-03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84DA6-DBFF-4D9D-904E-CF16397D30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1908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EB4DA-7EEC-4C2E-B08A-BDE6F1B29BF3}" type="datetimeFigureOut">
              <a:rPr lang="ko-KR" altLang="en-US" smtClean="0"/>
              <a:t>2020-12-03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84DA6-DBFF-4D9D-904E-CF16397D30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666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EB4DA-7EEC-4C2E-B08A-BDE6F1B29BF3}" type="datetimeFigureOut">
              <a:rPr lang="ko-KR" altLang="en-US" smtClean="0"/>
              <a:t>2020-12-03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84DA6-DBFF-4D9D-904E-CF16397D30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2756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EB4DA-7EEC-4C2E-B08A-BDE6F1B29BF3}" type="datetimeFigureOut">
              <a:rPr lang="ko-KR" altLang="en-US" smtClean="0"/>
              <a:t>2020-12-03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84DA6-DBFF-4D9D-904E-CF16397D30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47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EB4DA-7EEC-4C2E-B08A-BDE6F1B29BF3}" type="datetimeFigureOut">
              <a:rPr lang="ko-KR" altLang="en-US" smtClean="0"/>
              <a:t>2020-12-03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84DA6-DBFF-4D9D-904E-CF16397D30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4513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EB4DA-7EEC-4C2E-B08A-BDE6F1B29BF3}" type="datetimeFigureOut">
              <a:rPr lang="ko-KR" altLang="en-US" smtClean="0"/>
              <a:t>2020-12-03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84DA6-DBFF-4D9D-904E-CF16397D30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0648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EB4DA-7EEC-4C2E-B08A-BDE6F1B29BF3}" type="datetimeFigureOut">
              <a:rPr lang="ko-KR" altLang="en-US" smtClean="0"/>
              <a:t>2020-12-03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84DA6-DBFF-4D9D-904E-CF16397D30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509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B4DA-7EEC-4C2E-B08A-BDE6F1B29BF3}" type="datetimeFigureOut">
              <a:rPr lang="ko-KR" altLang="en-US" smtClean="0"/>
              <a:t>2020-12-03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84DA6-DBFF-4D9D-904E-CF16397D303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692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2388" y="388961"/>
            <a:ext cx="10263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 smtClean="0"/>
              <a:t>머리 받침대 파트</a:t>
            </a:r>
            <a:endParaRPr lang="ko-KR" altLang="en-US" sz="3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561543"/>
              </p:ext>
            </p:extLst>
          </p:nvPr>
        </p:nvGraphicFramePr>
        <p:xfrm>
          <a:off x="320726" y="1463468"/>
          <a:ext cx="11211630" cy="34685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8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8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8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8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86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686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30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/>
                        <a:t>들어가는 위치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형상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개수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파트 분할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정</a:t>
                      </a:r>
                      <a:r>
                        <a:rPr lang="en-US" altLang="ko-KR" dirty="0" smtClean="0"/>
                        <a:t>,</a:t>
                      </a:r>
                      <a:r>
                        <a:rPr lang="ko-KR" altLang="en-US" dirty="0" smtClean="0"/>
                        <a:t>측면도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405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얼굴 베개 후면</a:t>
                      </a:r>
                      <a:endParaRPr lang="en-US" altLang="ko-KR" dirty="0" smtClean="0"/>
                    </a:p>
                    <a:p>
                      <a:pPr latinLnBrk="1"/>
                      <a:r>
                        <a:rPr lang="en-US" altLang="ko-KR" dirty="0" smtClean="0"/>
                        <a:t>(1</a:t>
                      </a:r>
                      <a:r>
                        <a:rPr lang="en-US" altLang="ko-KR" dirty="0" smtClean="0"/>
                        <a:t>)</a:t>
                      </a:r>
                    </a:p>
                    <a:p>
                      <a:pPr latinLnBrk="1"/>
                      <a:r>
                        <a:rPr lang="en-US" altLang="ko-KR" dirty="0" smtClean="0"/>
                        <a:t>(</a:t>
                      </a:r>
                      <a:r>
                        <a:rPr lang="ko-KR" altLang="en-US" dirty="0" err="1" smtClean="0"/>
                        <a:t>큰면이</a:t>
                      </a:r>
                      <a:r>
                        <a:rPr lang="ko-KR" altLang="en-US" dirty="0" smtClean="0"/>
                        <a:t> 곡면이 될 예정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152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스탠드 상단</a:t>
                      </a:r>
                      <a:r>
                        <a:rPr lang="en-US" altLang="ko-KR" dirty="0" smtClean="0"/>
                        <a:t>(2</a:t>
                      </a:r>
                      <a:r>
                        <a:rPr lang="en-US" altLang="ko-KR" dirty="0" smtClean="0"/>
                        <a:t>)</a:t>
                      </a:r>
                    </a:p>
                    <a:p>
                      <a:pPr latinLnBrk="1"/>
                      <a:r>
                        <a:rPr lang="en-US" altLang="ko-KR" dirty="0" smtClean="0"/>
                        <a:t>(</a:t>
                      </a:r>
                      <a:r>
                        <a:rPr lang="ko-KR" altLang="en-US" dirty="0" smtClean="0"/>
                        <a:t>볼트 구멍</a:t>
                      </a:r>
                      <a:r>
                        <a:rPr lang="en-US" altLang="ko-KR" dirty="0" smtClean="0"/>
                        <a:t>+ </a:t>
                      </a:r>
                      <a:r>
                        <a:rPr lang="ko-KR" altLang="en-US" dirty="0" smtClean="0"/>
                        <a:t>디테일 추가 예정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없음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7188" y="1964713"/>
            <a:ext cx="1503608" cy="137636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8036" y="1964713"/>
            <a:ext cx="1029899" cy="137636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661" y="1953720"/>
            <a:ext cx="1161458" cy="1387356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9168" y="3509700"/>
            <a:ext cx="1402444" cy="1376829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8532" y="3597623"/>
            <a:ext cx="1711789" cy="1202977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73525" y="3597623"/>
            <a:ext cx="1626371" cy="120297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541477" y="5110145"/>
            <a:ext cx="5174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* </a:t>
            </a:r>
            <a:r>
              <a:rPr lang="ko-KR" altLang="en-US" dirty="0" smtClean="0"/>
              <a:t>구체적인 형태는 실제 부품과 맞추어 보면서 바뀔 예정입니다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곡면이 추가될 예정입니다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588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836134"/>
              </p:ext>
            </p:extLst>
          </p:nvPr>
        </p:nvGraphicFramePr>
        <p:xfrm>
          <a:off x="320726" y="1111775"/>
          <a:ext cx="11211630" cy="49501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9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7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8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8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86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686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302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/>
                        <a:t>들어가는 위치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형상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개수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파트 분할</a:t>
                      </a:r>
                      <a:endParaRPr lang="ko-KR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정</a:t>
                      </a:r>
                      <a:r>
                        <a:rPr lang="en-US" altLang="ko-KR" dirty="0" smtClean="0"/>
                        <a:t>,</a:t>
                      </a:r>
                      <a:r>
                        <a:rPr lang="ko-KR" altLang="en-US" dirty="0" smtClean="0"/>
                        <a:t>측면도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4052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스캐너 </a:t>
                      </a:r>
                      <a:r>
                        <a:rPr lang="en-US" altLang="ko-KR" dirty="0" smtClean="0"/>
                        <a:t>&amp;</a:t>
                      </a:r>
                    </a:p>
                    <a:p>
                      <a:pPr latinLnBrk="1"/>
                      <a:r>
                        <a:rPr lang="ko-KR" altLang="en-US" dirty="0" smtClean="0"/>
                        <a:t>수직모터커버</a:t>
                      </a:r>
                      <a:endParaRPr lang="en-US" altLang="ko-KR" dirty="0" smtClean="0"/>
                    </a:p>
                    <a:p>
                      <a:pPr latinLnBrk="1"/>
                      <a:r>
                        <a:rPr lang="en-US" altLang="ko-KR" dirty="0" smtClean="0"/>
                        <a:t>(3)</a:t>
                      </a:r>
                    </a:p>
                    <a:p>
                      <a:pPr latinLnBrk="1"/>
                      <a:r>
                        <a:rPr lang="en-US" altLang="ko-KR" dirty="0" smtClean="0"/>
                        <a:t>(</a:t>
                      </a:r>
                      <a:r>
                        <a:rPr lang="ko-KR" altLang="en-US" dirty="0" err="1" smtClean="0"/>
                        <a:t>투톤</a:t>
                      </a:r>
                      <a:r>
                        <a:rPr lang="ko-KR" altLang="en-US" dirty="0" smtClean="0"/>
                        <a:t> 예정</a:t>
                      </a:r>
                      <a:r>
                        <a:rPr lang="en-US" altLang="ko-KR" dirty="0" smtClean="0"/>
                        <a:t>)</a:t>
                      </a:r>
                    </a:p>
                    <a:p>
                      <a:pPr latinLnBrk="1"/>
                      <a:r>
                        <a:rPr lang="en-US" altLang="ko-KR" dirty="0" smtClean="0"/>
                        <a:t>(</a:t>
                      </a:r>
                      <a:r>
                        <a:rPr lang="ko-KR" altLang="en-US" dirty="0" smtClean="0"/>
                        <a:t>디테일 </a:t>
                      </a:r>
                      <a:r>
                        <a:rPr lang="ko-KR" altLang="en-US" dirty="0" err="1" smtClean="0"/>
                        <a:t>추가예정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3~4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152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수평 모터</a:t>
                      </a:r>
                      <a:r>
                        <a:rPr lang="en-US" altLang="ko-KR" baseline="0" dirty="0" smtClean="0"/>
                        <a:t> &amp;</a:t>
                      </a:r>
                    </a:p>
                    <a:p>
                      <a:pPr latinLnBrk="1"/>
                      <a:r>
                        <a:rPr lang="ko-KR" altLang="en-US" dirty="0" smtClean="0"/>
                        <a:t>베어링 </a:t>
                      </a:r>
                      <a:r>
                        <a:rPr lang="ko-KR" altLang="en-US" dirty="0" smtClean="0"/>
                        <a:t>커버</a:t>
                      </a:r>
                      <a:endParaRPr lang="en-US" altLang="ko-KR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(</a:t>
                      </a:r>
                      <a:r>
                        <a:rPr lang="ko-KR" altLang="en-US" dirty="0" smtClean="0"/>
                        <a:t>디테일 </a:t>
                      </a:r>
                      <a:r>
                        <a:rPr lang="ko-KR" altLang="en-US" dirty="0" err="1" smtClean="0"/>
                        <a:t>추가예정</a:t>
                      </a:r>
                      <a:r>
                        <a:rPr lang="en-US" altLang="ko-KR" dirty="0" smtClean="0"/>
                        <a:t>)</a:t>
                      </a:r>
                      <a:endParaRPr lang="en-US" altLang="ko-KR" dirty="0" smtClean="0"/>
                    </a:p>
                    <a:p>
                      <a:pPr latinLnBrk="1"/>
                      <a:r>
                        <a:rPr lang="en-US" altLang="ko-KR" dirty="0" smtClean="0"/>
                        <a:t>(4)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3~4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1523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레일 양끝 </a:t>
                      </a:r>
                      <a:endParaRPr lang="en-US" altLang="ko-KR" dirty="0" smtClean="0"/>
                    </a:p>
                    <a:p>
                      <a:pPr latinLnBrk="1"/>
                      <a:r>
                        <a:rPr lang="ko-KR" altLang="en-US" dirty="0" smtClean="0"/>
                        <a:t>커버</a:t>
                      </a:r>
                      <a:endParaRPr lang="en-US" altLang="ko-KR" dirty="0" smtClean="0"/>
                    </a:p>
                    <a:p>
                      <a:pPr latinLnBrk="1"/>
                      <a:r>
                        <a:rPr lang="en-US" altLang="ko-KR" dirty="0" smtClean="0"/>
                        <a:t>(5)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52" y="1574665"/>
            <a:ext cx="1193368" cy="14075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618" y="1629256"/>
            <a:ext cx="1724738" cy="14017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9836" y="1593468"/>
            <a:ext cx="1384419" cy="14017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6291" y="3207696"/>
            <a:ext cx="1577964" cy="12865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/>
          <a:srcRect l="-2294" r="-1"/>
          <a:stretch/>
        </p:blipFill>
        <p:spPr>
          <a:xfrm>
            <a:off x="9726205" y="3207696"/>
            <a:ext cx="1755659" cy="10876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7455" y="3146975"/>
            <a:ext cx="1275064" cy="14080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3064" y="4706729"/>
            <a:ext cx="1384419" cy="11895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32472" y="4679433"/>
            <a:ext cx="1654883" cy="129368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11444" y="4706729"/>
            <a:ext cx="1196554" cy="118959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40918" y="132362"/>
            <a:ext cx="10263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 smtClean="0"/>
              <a:t>스캐너 프레임 파트</a:t>
            </a:r>
            <a:endParaRPr lang="ko-KR" altLang="en-US" sz="3600" dirty="0"/>
          </a:p>
        </p:txBody>
      </p:sp>
      <p:sp>
        <p:nvSpPr>
          <p:cNvPr id="2" name="TextBox 1"/>
          <p:cNvSpPr txBox="1"/>
          <p:nvPr/>
        </p:nvSpPr>
        <p:spPr>
          <a:xfrm>
            <a:off x="4448908" y="731538"/>
            <a:ext cx="7499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*</a:t>
            </a:r>
            <a:r>
              <a:rPr lang="ko-KR" altLang="en-US" dirty="0" smtClean="0"/>
              <a:t>스캐너 프레임의 커버는 약 </a:t>
            </a:r>
            <a:r>
              <a:rPr lang="en-US" altLang="ko-KR" dirty="0"/>
              <a:t>2</a:t>
            </a:r>
            <a:r>
              <a:rPr lang="en-US" altLang="ko-KR" dirty="0" smtClean="0"/>
              <a:t>~4T </a:t>
            </a:r>
            <a:r>
              <a:rPr lang="ko-KR" altLang="en-US" dirty="0" smtClean="0"/>
              <a:t>정도의 쉘로 만들어질 예정입니다 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673362" y="6108775"/>
            <a:ext cx="5174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* </a:t>
            </a:r>
            <a:r>
              <a:rPr lang="ko-KR" altLang="en-US" dirty="0" smtClean="0"/>
              <a:t>구체적인 형태는 실제 부품과 맞추어 보면서 바뀔 예정입니다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곡면이 추가될 예정입니다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14198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49300" y="517525"/>
            <a:ext cx="10515600" cy="889175"/>
          </a:xfrm>
        </p:spPr>
        <p:txBody>
          <a:bodyPr/>
          <a:lstStyle/>
          <a:p>
            <a:r>
              <a:rPr lang="ko-KR" altLang="en-US" dirty="0" smtClean="0"/>
              <a:t>색상</a:t>
            </a:r>
            <a:r>
              <a:rPr lang="en-US" altLang="ko-KR" dirty="0" smtClean="0"/>
              <a:t>- </a:t>
            </a:r>
            <a:r>
              <a:rPr lang="ko-KR" altLang="en-US" dirty="0" smtClean="0"/>
              <a:t>반 유광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스노우</a:t>
            </a:r>
            <a:r>
              <a:rPr lang="ko-KR" altLang="en-US" dirty="0" smtClean="0"/>
              <a:t> 화이트 </a:t>
            </a:r>
            <a:endParaRPr lang="en-US" altLang="ko-KR" dirty="0" smtClean="0"/>
          </a:p>
          <a:p>
            <a:pPr lvl="1"/>
            <a:r>
              <a:rPr lang="ko-KR" altLang="en-US" dirty="0" err="1" smtClean="0"/>
              <a:t>투톤</a:t>
            </a:r>
            <a:r>
              <a:rPr lang="ko-KR" altLang="en-US" dirty="0" smtClean="0"/>
              <a:t> 색상 </a:t>
            </a:r>
            <a:r>
              <a:rPr lang="en-US" altLang="ko-KR" dirty="0" smtClean="0"/>
              <a:t>–</a:t>
            </a:r>
            <a:r>
              <a:rPr lang="ko-KR" altLang="en-US" dirty="0" err="1" smtClean="0"/>
              <a:t>메탈릭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그래이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00" y="1406700"/>
            <a:ext cx="4038600" cy="1963208"/>
          </a:xfrm>
          <a:prstGeom prst="rect">
            <a:avLst/>
          </a:prstGeom>
        </p:spPr>
      </p:pic>
      <p:pic>
        <p:nvPicPr>
          <p:cNvPr id="1026" name="Picture 2" descr="China Industrial Level Resin SLA 3D Printer Photos &amp; Pictures -  Made-in-china.co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9"/>
          <a:stretch/>
        </p:blipFill>
        <p:spPr bwMode="auto">
          <a:xfrm>
            <a:off x="748715" y="3814494"/>
            <a:ext cx="3479773" cy="262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647701" y="3369907"/>
            <a:ext cx="10515600" cy="889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OMG </a:t>
            </a:r>
            <a:r>
              <a:rPr lang="ko-KR" altLang="en-US" dirty="0" smtClean="0"/>
              <a:t>프린터로 출력 예정</a:t>
            </a:r>
            <a:endParaRPr lang="en-US" altLang="ko-KR" dirty="0" smtClean="0"/>
          </a:p>
        </p:txBody>
      </p:sp>
      <p:pic>
        <p:nvPicPr>
          <p:cNvPr id="1028" name="Picture 4" descr="사진 설명이 없습니다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489" y="3814493"/>
            <a:ext cx="3938199" cy="262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10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146</Words>
  <Application>Microsoft Office PowerPoint</Application>
  <PresentationFormat>와이드스크린</PresentationFormat>
  <Paragraphs>45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6" baseType="lpstr">
      <vt:lpstr>맑은 고딕</vt:lpstr>
      <vt:lpstr>Arial</vt:lpstr>
      <vt:lpstr>Office Theme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moon hankil</dc:creator>
  <cp:lastModifiedBy>moon</cp:lastModifiedBy>
  <cp:revision>18</cp:revision>
  <dcterms:created xsi:type="dcterms:W3CDTF">2020-12-01T08:38:12Z</dcterms:created>
  <dcterms:modified xsi:type="dcterms:W3CDTF">2020-12-03T15:43:13Z</dcterms:modified>
</cp:coreProperties>
</file>